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859" r:id="rId2"/>
    <p:sldId id="1142" r:id="rId3"/>
    <p:sldId id="1149" r:id="rId4"/>
    <p:sldId id="1143" r:id="rId5"/>
    <p:sldId id="1151" r:id="rId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实战演练篇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694945"/>
            <a:ext cx="2337955" cy="5431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128" y="980728"/>
            <a:ext cx="11666157" cy="148778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81783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文主要讲述了一群学生在他们的科学实验室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用回收的材料制造一些东西。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3289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everything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towards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metal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first day of the summer vacation, a group of students gathered in their science lab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“Let’s build something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using recycled materials,” said Mei, holding up some pieces of old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 teacher smiled and said, “Great idea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Nature needs our help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2782838" y="862318"/>
            <a:ext cx="6696744" cy="47608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4295006" y="1946448"/>
            <a:ext cx="12194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creative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286894" y="2492896"/>
            <a:ext cx="9188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metal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42123" y="3524815"/>
            <a:ext cx="115045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cs typeface="Times New Roman" panose="02020603050405020304" pitchFamily="18" charset="0"/>
              </a:rPr>
              <a:t>1. 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</a:t>
            </a:r>
            <a:r>
              <a:rPr lang="zh-CN" altLang="zh-CN" sz="2400">
                <a:cs typeface="Times New Roman" panose="02020603050405020304" pitchFamily="18" charset="0"/>
              </a:rPr>
              <a:t>　考查形容词。句意：让我们用回收材料创造一些有创意的东西。</a:t>
            </a:r>
            <a:r>
              <a:rPr lang="en-US" altLang="zh-CN" sz="2400">
                <a:cs typeface="Times New Roman" panose="02020603050405020304" pitchFamily="18" charset="0"/>
              </a:rPr>
              <a:t>creative</a:t>
            </a:r>
            <a:r>
              <a:rPr lang="zh-CN" altLang="zh-CN" sz="2400">
                <a:cs typeface="Times New Roman" panose="02020603050405020304" pitchFamily="18" charset="0"/>
              </a:rPr>
              <a:t>有创意的。故填</a:t>
            </a:r>
            <a:r>
              <a:rPr lang="en-US" altLang="zh-CN" sz="2400">
                <a:cs typeface="Times New Roman" panose="02020603050405020304" pitchFamily="18" charset="0"/>
              </a:rPr>
              <a:t>creative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42123" y="4581128"/>
            <a:ext cx="115045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cs typeface="Times New Roman" panose="02020603050405020304" pitchFamily="18" charset="0"/>
              </a:rPr>
              <a:t>2. 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 </a:t>
            </a:r>
            <a:r>
              <a:rPr lang="zh-CN" altLang="zh-CN" sz="2400">
                <a:cs typeface="Times New Roman" panose="02020603050405020304" pitchFamily="18" charset="0"/>
              </a:rPr>
              <a:t>考查名词。句意：举着几块旧金属片。</a:t>
            </a:r>
            <a:r>
              <a:rPr lang="en-US" altLang="zh-CN" sz="2400">
                <a:cs typeface="Times New Roman" panose="02020603050405020304" pitchFamily="18" charset="0"/>
              </a:rPr>
              <a:t>metal</a:t>
            </a:r>
            <a:r>
              <a:rPr lang="zh-CN" altLang="zh-CN" sz="2400">
                <a:cs typeface="Times New Roman" panose="02020603050405020304" pitchFamily="18" charset="0"/>
              </a:rPr>
              <a:t>金属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不可数名词。故填</a:t>
            </a:r>
            <a:r>
              <a:rPr lang="en-US" altLang="zh-CN" sz="2400">
                <a:cs typeface="Times New Roman" panose="02020603050405020304" pitchFamily="18" charset="0"/>
              </a:rPr>
              <a:t>metal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3829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01637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everything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towards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metal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dist"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team set out to create a solar-powered fan using energy from the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Working</a:t>
            </a:r>
          </a:p>
          <a:p>
            <a:pPr algn="dist"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B0F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goal, they met many challenges, but their creativity </a:t>
            </a:r>
            <a:r>
              <a:rPr lang="en-US" altLang="zh-CN" smtClean="0">
                <a:solidFill>
                  <a:srgbClr val="00B0F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best in them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“Don’t worry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en-US" altLang="zh-CN">
                <a:solidFill>
                  <a:srgbClr val="00B0F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B0F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have in the lab,” suggested Li when they ran out of materials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fan finally started working, Mei smiled happily, “See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Great ideas come from teamwork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Their teacher added, “And friendship keeps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</a:p>
          <a:p>
            <a:pPr algn="l"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movingforward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2926853" y="836712"/>
            <a:ext cx="6408714" cy="445657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691608" y="1674683"/>
            <a:ext cx="1245854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/>
              <a:t>towards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342123" y="4114780"/>
            <a:ext cx="11504580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400" smtClean="0">
                <a:cs typeface="Times New Roman" panose="02020603050405020304" pitchFamily="18" charset="0"/>
              </a:rPr>
              <a:t>3. 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 </a:t>
            </a:r>
            <a:r>
              <a:rPr lang="zh-CN" altLang="zh-CN" sz="2400">
                <a:cs typeface="Times New Roman" panose="02020603050405020304" pitchFamily="18" charset="0"/>
              </a:rPr>
              <a:t>考查副词。句意：他们朝着目标努力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遇到了许多挑战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但他们的创造力激发了他们最好的一面。</a:t>
            </a:r>
            <a:r>
              <a:rPr lang="en-US" altLang="zh-CN" sz="2400">
                <a:cs typeface="Times New Roman" panose="02020603050405020304" pitchFamily="18" charset="0"/>
              </a:rPr>
              <a:t>towards</a:t>
            </a:r>
            <a:r>
              <a:rPr lang="zh-CN" altLang="zh-CN" sz="2400">
                <a:cs typeface="Times New Roman" panose="02020603050405020304" pitchFamily="18" charset="0"/>
              </a:rPr>
              <a:t>朝着。故填</a:t>
            </a:r>
            <a:r>
              <a:rPr lang="en-US" altLang="zh-CN" sz="2400">
                <a:cs typeface="Times New Roman" panose="02020603050405020304" pitchFamily="18" charset="0"/>
              </a:rPr>
              <a:t>towards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951190" y="2089814"/>
            <a:ext cx="1585690" cy="5245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/>
              <a:t>everything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470155" y="1634819"/>
            <a:ext cx="1745221" cy="5245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/>
              <a:t>brought out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42123" y="5087830"/>
            <a:ext cx="11504580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30000"/>
              </a:lnSpc>
              <a:spcAft>
                <a:spcPts val="0"/>
              </a:spcAft>
            </a:pPr>
            <a:r>
              <a:rPr lang="en-US" altLang="zh-CN" sz="2400" smtClean="0">
                <a:cs typeface="Times New Roman" panose="02020603050405020304" pitchFamily="18" charset="0"/>
              </a:rPr>
              <a:t>4. 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 </a:t>
            </a:r>
            <a:r>
              <a:rPr lang="zh-CN" altLang="zh-CN" sz="2400">
                <a:cs typeface="Times New Roman" panose="02020603050405020304" pitchFamily="18" charset="0"/>
              </a:rPr>
              <a:t>考查动词词组。句意：他们朝着目标努力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遇到了许多挑战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但他们的创造力激发了他们最好的一面。</a:t>
            </a:r>
            <a:r>
              <a:rPr lang="en-US" altLang="zh-CN" sz="2400">
                <a:cs typeface="Times New Roman" panose="02020603050405020304" pitchFamily="18" charset="0"/>
              </a:rPr>
              <a:t>bring out</a:t>
            </a:r>
            <a:r>
              <a:rPr lang="zh-CN" altLang="zh-CN" sz="2400">
                <a:cs typeface="Times New Roman" panose="02020603050405020304" pitchFamily="18" charset="0"/>
              </a:rPr>
              <a:t>引起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激发。时态为一般过去时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动词用一般</a:t>
            </a:r>
            <a:r>
              <a:rPr lang="zh-CN" altLang="zh-CN" sz="2400" smtClean="0">
                <a:cs typeface="Times New Roman" panose="02020603050405020304" pitchFamily="18" charset="0"/>
              </a:rPr>
              <a:t>过去</a:t>
            </a:r>
            <a:endParaRPr lang="en-US" altLang="zh-CN" sz="2400" smtClean="0"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zh-CN" altLang="zh-CN" sz="2400" smtClean="0">
                <a:cs typeface="Times New Roman" panose="02020603050405020304" pitchFamily="18" charset="0"/>
              </a:rPr>
              <a:t>式</a:t>
            </a:r>
            <a:r>
              <a:rPr lang="zh-CN" altLang="zh-CN" sz="2400">
                <a:cs typeface="Times New Roman" panose="02020603050405020304" pitchFamily="18" charset="0"/>
              </a:rPr>
              <a:t>。故填</a:t>
            </a:r>
            <a:r>
              <a:rPr lang="en-US" altLang="zh-CN" sz="2400">
                <a:cs typeface="Times New Roman" panose="02020603050405020304" pitchFamily="18" charset="0"/>
              </a:rPr>
              <a:t>brought out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7881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everything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towards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metal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dist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team set out to create a solar-powered fan using energy from the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Working</a:t>
            </a:r>
          </a:p>
          <a:p>
            <a:pPr algn="dist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B0F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goal, they met many challenges, but their creativity </a:t>
            </a:r>
            <a:r>
              <a:rPr lang="en-US" altLang="zh-CN" smtClean="0">
                <a:solidFill>
                  <a:srgbClr val="00B0F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best in them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“Don’t worry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en-US" altLang="zh-CN">
                <a:solidFill>
                  <a:srgbClr val="00B0F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B0F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have in the lab,” suggested Li when they ran out of materials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fan finally started working, Mei smiled happily, “See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Great ideas come from teamwork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Their teacher added, “And friendship keeps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</a:p>
          <a:p>
            <a:pPr algn="l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movingforward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2782838" y="862318"/>
            <a:ext cx="6696744" cy="47608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691608" y="1942710"/>
            <a:ext cx="12458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towards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479582" y="1887954"/>
            <a:ext cx="17452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brought out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5951190" y="2438879"/>
            <a:ext cx="15856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everything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342123" y="4603010"/>
            <a:ext cx="11504580" cy="113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 </a:t>
            </a:r>
            <a:r>
              <a:rPr lang="zh-CN" altLang="zh-CN" sz="2400">
                <a:cs typeface="Times New Roman" panose="02020603050405020304" pitchFamily="18" charset="0"/>
              </a:rPr>
              <a:t>考查不定代词。句意：我们可以使用实验室里的所有东西。</a:t>
            </a:r>
            <a:r>
              <a:rPr lang="en-US" altLang="zh-CN" sz="2400">
                <a:cs typeface="Times New Roman" panose="02020603050405020304" pitchFamily="18" charset="0"/>
              </a:rPr>
              <a:t>everything</a:t>
            </a:r>
            <a:r>
              <a:rPr lang="zh-CN" altLang="zh-CN" sz="2400">
                <a:cs typeface="Times New Roman" panose="02020603050405020304" pitchFamily="18" charset="0"/>
              </a:rPr>
              <a:t>所有东西。故填</a:t>
            </a:r>
            <a:r>
              <a:rPr lang="en-US" altLang="zh-CN" sz="2400">
                <a:cs typeface="Times New Roman" panose="02020603050405020304" pitchFamily="18" charset="0"/>
              </a:rPr>
              <a:t>everything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2119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526</TotalTime>
  <Words>282</Words>
  <Application>Microsoft Office PowerPoint</Application>
  <PresentationFormat>自定义</PresentationFormat>
  <Paragraphs>27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3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456</cp:revision>
  <dcterms:created xsi:type="dcterms:W3CDTF">2020-11-06T05:24:00Z</dcterms:created>
  <dcterms:modified xsi:type="dcterms:W3CDTF">2025-09-17T19:44:11Z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